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" ContentType="image/tif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17" r:id="rId2"/>
    <p:sldId id="259" r:id="rId3"/>
    <p:sldId id="316" r:id="rId4"/>
    <p:sldId id="258" r:id="rId5"/>
    <p:sldId id="318" r:id="rId6"/>
    <p:sldId id="319" r:id="rId7"/>
  </p:sldIdLst>
  <p:sldSz cx="9144000" cy="5715000" type="screen16x1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Verdana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Verdana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Verdana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Verdana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Verdana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Verdana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Verdana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Verdana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Verdan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CEF"/>
          </a:solidFill>
        </a:fill>
      </a:tcStyle>
    </a:wholeTbl>
    <a:band2H>
      <a:tcTxStyle/>
      <a:tcStyle>
        <a:tcBdr/>
        <a:fill>
          <a:solidFill>
            <a:srgbClr val="E6EE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ECBD8"/>
          </a:solidFill>
        </a:fill>
      </a:tcStyle>
    </a:wholeTbl>
    <a:band2H>
      <a:tcTxStyle/>
      <a:tcStyle>
        <a:tcBdr/>
        <a:fill>
          <a:solidFill>
            <a:srgbClr val="E8E7EC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7EDF6"/>
          </a:solidFill>
        </a:fill>
      </a:tcStyle>
    </a:wholeTbl>
    <a:band2H>
      <a:tcTxStyle/>
      <a:tcStyle>
        <a:tcBdr/>
        <a:fill>
          <a:solidFill>
            <a:srgbClr val="ECF6FB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65"/>
    <p:restoredTop sz="94609"/>
  </p:normalViewPr>
  <p:slideViewPr>
    <p:cSldViewPr snapToGrid="0" snapToObjects="1">
      <p:cViewPr varScale="1">
        <p:scale>
          <a:sx n="106" d="100"/>
          <a:sy n="106" d="100"/>
        </p:scale>
        <p:origin x="9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3" name="Shape 22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Verdana"/>
      </a:defRPr>
    </a:lvl1pPr>
    <a:lvl2pPr indent="228600" latinLnBrk="0">
      <a:defRPr sz="1200">
        <a:latin typeface="+mn-lt"/>
        <a:ea typeface="+mn-ea"/>
        <a:cs typeface="+mn-cs"/>
        <a:sym typeface="Verdana"/>
      </a:defRPr>
    </a:lvl2pPr>
    <a:lvl3pPr indent="457200" latinLnBrk="0">
      <a:defRPr sz="1200">
        <a:latin typeface="+mn-lt"/>
        <a:ea typeface="+mn-ea"/>
        <a:cs typeface="+mn-cs"/>
        <a:sym typeface="Verdana"/>
      </a:defRPr>
    </a:lvl3pPr>
    <a:lvl4pPr indent="685800" latinLnBrk="0">
      <a:defRPr sz="1200">
        <a:latin typeface="+mn-lt"/>
        <a:ea typeface="+mn-ea"/>
        <a:cs typeface="+mn-cs"/>
        <a:sym typeface="Verdana"/>
      </a:defRPr>
    </a:lvl4pPr>
    <a:lvl5pPr indent="914400" latinLnBrk="0">
      <a:defRPr sz="1200">
        <a:latin typeface="+mn-lt"/>
        <a:ea typeface="+mn-ea"/>
        <a:cs typeface="+mn-cs"/>
        <a:sym typeface="Verdana"/>
      </a:defRPr>
    </a:lvl5pPr>
    <a:lvl6pPr indent="1143000" latinLnBrk="0">
      <a:defRPr sz="1200">
        <a:latin typeface="+mn-lt"/>
        <a:ea typeface="+mn-ea"/>
        <a:cs typeface="+mn-cs"/>
        <a:sym typeface="Verdana"/>
      </a:defRPr>
    </a:lvl6pPr>
    <a:lvl7pPr indent="1371600" latinLnBrk="0">
      <a:defRPr sz="1200">
        <a:latin typeface="+mn-lt"/>
        <a:ea typeface="+mn-ea"/>
        <a:cs typeface="+mn-cs"/>
        <a:sym typeface="Verdana"/>
      </a:defRPr>
    </a:lvl7pPr>
    <a:lvl8pPr indent="1600200" latinLnBrk="0">
      <a:defRPr sz="1200">
        <a:latin typeface="+mn-lt"/>
        <a:ea typeface="+mn-ea"/>
        <a:cs typeface="+mn-cs"/>
        <a:sym typeface="Verdana"/>
      </a:defRPr>
    </a:lvl8pPr>
    <a:lvl9pPr indent="1828800" latinLnBrk="0">
      <a:defRPr sz="1200">
        <a:latin typeface="+mn-lt"/>
        <a:ea typeface="+mn-ea"/>
        <a:cs typeface="+mn-cs"/>
        <a:sym typeface="Verdana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ti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t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folie kurz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uppieren 23"/>
          <p:cNvGrpSpPr/>
          <p:nvPr/>
        </p:nvGrpSpPr>
        <p:grpSpPr>
          <a:xfrm>
            <a:off x="287337" y="603318"/>
            <a:ext cx="8552852" cy="1731680"/>
            <a:chOff x="0" y="0"/>
            <a:chExt cx="8552850" cy="1731678"/>
          </a:xfrm>
        </p:grpSpPr>
        <p:sp>
          <p:nvSpPr>
            <p:cNvPr id="32" name="Rechteck 25"/>
            <p:cNvSpPr/>
            <p:nvPr/>
          </p:nvSpPr>
          <p:spPr>
            <a:xfrm>
              <a:off x="5904662" y="0"/>
              <a:ext cx="2648189" cy="173167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3" name="Rechteck 26"/>
            <p:cNvSpPr/>
            <p:nvPr/>
          </p:nvSpPr>
          <p:spPr>
            <a:xfrm>
              <a:off x="-1" y="0"/>
              <a:ext cx="5904663" cy="1731679"/>
            </a:xfrm>
            <a:prstGeom prst="rect">
              <a:avLst/>
            </a:prstGeom>
            <a:solidFill>
              <a:schemeClr val="accent1">
                <a:alpha val="89804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35" name="Title Text"/>
          <p:cNvSpPr txBox="1">
            <a:spLocks noGrp="1"/>
          </p:cNvSpPr>
          <p:nvPr>
            <p:ph type="title"/>
          </p:nvPr>
        </p:nvSpPr>
        <p:spPr>
          <a:xfrm>
            <a:off x="605408" y="1294972"/>
            <a:ext cx="5466983" cy="516715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5408" y="993079"/>
            <a:ext cx="5466983" cy="304512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1800" b="1"/>
            </a:lvl1pPr>
            <a:lvl2pPr marL="0" indent="457153">
              <a:buClrTx/>
              <a:buSzTx/>
              <a:buNone/>
              <a:defRPr sz="1800" b="1"/>
            </a:lvl2pPr>
            <a:lvl3pPr marL="0" indent="914306">
              <a:buClrTx/>
              <a:buSzTx/>
              <a:buNone/>
              <a:defRPr sz="1800" b="1"/>
            </a:lvl3pPr>
            <a:lvl4pPr marL="0" indent="1371459">
              <a:buClrTx/>
              <a:buSzTx/>
              <a:buNone/>
              <a:defRPr sz="1800" b="1"/>
            </a:lvl4pPr>
            <a:lvl5pPr marL="0" indent="1828612">
              <a:buClrTx/>
              <a:buSzTx/>
              <a:buNone/>
              <a:defRPr sz="18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287337" y="2642905"/>
            <a:ext cx="4284664" cy="805552"/>
          </a:xfrm>
          <a:prstGeom prst="rect">
            <a:avLst/>
          </a:prstGeom>
          <a:solidFill>
            <a:srgbClr val="FFFFFF">
              <a:alpha val="90000"/>
            </a:srgbClr>
          </a:solidFill>
        </p:spPr>
        <p:txBody>
          <a:bodyPr lIns="215999" tIns="215999" rIns="215999" bIns="215999"/>
          <a:lstStyle/>
          <a:p>
            <a:pPr marL="0" indent="0">
              <a:buClrTx/>
              <a:buSzTx/>
              <a:buNone/>
              <a:defRPr sz="1200"/>
            </a:pPr>
            <a:endParaRPr/>
          </a:p>
        </p:txBody>
      </p:sp>
      <p:sp>
        <p:nvSpPr>
          <p:cNvPr id="38" name="Textplatzhalter 7"/>
          <p:cNvSpPr>
            <a:spLocks noGrp="1"/>
          </p:cNvSpPr>
          <p:nvPr>
            <p:ph type="body" sz="quarter" idx="14"/>
          </p:nvPr>
        </p:nvSpPr>
        <p:spPr>
          <a:xfrm>
            <a:off x="457200" y="5426926"/>
            <a:ext cx="1638300" cy="243624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 sz="900" cap="all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9" name="Grafik 18" descr="Grafik 1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79375" y="1065910"/>
            <a:ext cx="1849166" cy="975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0" name="Grafik 10" descr="Grafik 10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615113" y="5129960"/>
            <a:ext cx="1835943" cy="317582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553200" y="5144558"/>
            <a:ext cx="2133600" cy="3048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Kapitelfolie ku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Gruppieren 12"/>
          <p:cNvGrpSpPr/>
          <p:nvPr/>
        </p:nvGrpSpPr>
        <p:grpSpPr>
          <a:xfrm>
            <a:off x="287337" y="603318"/>
            <a:ext cx="8552852" cy="1731680"/>
            <a:chOff x="0" y="0"/>
            <a:chExt cx="8552850" cy="1731678"/>
          </a:xfrm>
        </p:grpSpPr>
        <p:sp>
          <p:nvSpPr>
            <p:cNvPr id="164" name="Rechteck 14"/>
            <p:cNvSpPr/>
            <p:nvPr/>
          </p:nvSpPr>
          <p:spPr>
            <a:xfrm>
              <a:off x="5904662" y="0"/>
              <a:ext cx="2648189" cy="1731679"/>
            </a:xfrm>
            <a:prstGeom prst="rect">
              <a:avLst/>
            </a:prstGeom>
            <a:solidFill>
              <a:srgbClr val="FFFFFF"/>
            </a:solidFill>
            <a:ln w="1905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5" name="Rechteck 16"/>
            <p:cNvSpPr/>
            <p:nvPr/>
          </p:nvSpPr>
          <p:spPr>
            <a:xfrm>
              <a:off x="-1" y="0"/>
              <a:ext cx="5904663" cy="1731679"/>
            </a:xfrm>
            <a:prstGeom prst="rect">
              <a:avLst/>
            </a:prstGeom>
            <a:solidFill>
              <a:schemeClr val="accent1"/>
            </a:solidFill>
            <a:ln w="1905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67" name="Title Text"/>
          <p:cNvSpPr txBox="1">
            <a:spLocks noGrp="1"/>
          </p:cNvSpPr>
          <p:nvPr>
            <p:ph type="title"/>
          </p:nvPr>
        </p:nvSpPr>
        <p:spPr>
          <a:xfrm>
            <a:off x="605406" y="1302592"/>
            <a:ext cx="5436001" cy="516715"/>
          </a:xfrm>
          <a:prstGeom prst="rect">
            <a:avLst/>
          </a:prstGeom>
        </p:spPr>
        <p:txBody>
          <a:bodyPr anchor="b"/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6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87338" y="2642907"/>
            <a:ext cx="4284663" cy="620886"/>
          </a:xfrm>
          <a:prstGeom prst="rect">
            <a:avLst/>
          </a:prstGeom>
          <a:solidFill>
            <a:srgbClr val="FFFFFF">
              <a:alpha val="90000"/>
            </a:srgbClr>
          </a:solidFill>
        </p:spPr>
        <p:txBody>
          <a:bodyPr lIns="215999" tIns="215999" rIns="215999" bIns="215999"/>
          <a:lstStyle>
            <a:lvl1pPr marL="0" indent="0" defTabSz="914400">
              <a:buClrTx/>
              <a:buSzTx/>
              <a:buNone/>
              <a:defRPr sz="1200"/>
            </a:lvl1pPr>
            <a:lvl2pPr marL="485139" indent="-218439" defTabSz="914400">
              <a:buClrTx/>
              <a:defRPr sz="1200"/>
            </a:lvl2pPr>
            <a:lvl3pPr marL="775380" indent="-234042" defTabSz="914400">
              <a:buClrTx/>
              <a:defRPr sz="1200"/>
            </a:lvl3pPr>
            <a:lvl4pPr marL="1074737" indent="-266700" defTabSz="914400">
              <a:buClrTx/>
              <a:defRPr sz="1200"/>
            </a:lvl4pPr>
            <a:lvl5pPr marL="1341437" indent="-263525" defTabSz="914400">
              <a:buClrTx/>
              <a:defRPr sz="1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70" name="Grafik 20" descr="Grafik 2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79375" y="1065910"/>
            <a:ext cx="1849166" cy="975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Grafik 11" descr="Grafik 1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67613" y="5351510"/>
            <a:ext cx="1318059" cy="2285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Body Level One…"/>
          <p:cNvSpPr txBox="1">
            <a:spLocks noGrp="1"/>
          </p:cNvSpPr>
          <p:nvPr>
            <p:ph type="body" idx="1"/>
          </p:nvPr>
        </p:nvSpPr>
        <p:spPr>
          <a:xfrm>
            <a:off x="468315" y="1344612"/>
            <a:ext cx="8210548" cy="4370389"/>
          </a:xfrm>
          <a:prstGeom prst="rect">
            <a:avLst/>
          </a:prstGeom>
        </p:spPr>
        <p:txBody>
          <a:bodyPr/>
          <a:lstStyle>
            <a:lvl1pPr>
              <a:buClrTx/>
              <a:buSzTx/>
              <a:buNone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grpSp>
        <p:nvGrpSpPr>
          <p:cNvPr id="181" name="Rechteck 7"/>
          <p:cNvGrpSpPr/>
          <p:nvPr/>
        </p:nvGrpSpPr>
        <p:grpSpPr>
          <a:xfrm>
            <a:off x="0" y="870701"/>
            <a:ext cx="9144000" cy="370841"/>
            <a:chOff x="0" y="0"/>
            <a:chExt cx="9144000" cy="370840"/>
          </a:xfrm>
        </p:grpSpPr>
        <p:sp>
          <p:nvSpPr>
            <p:cNvPr id="179" name="Rectangle"/>
            <p:cNvSpPr/>
            <p:nvPr/>
          </p:nvSpPr>
          <p:spPr>
            <a:xfrm>
              <a:off x="0" y="172819"/>
              <a:ext cx="9144000" cy="25201"/>
            </a:xfrm>
            <a:prstGeom prst="rect">
              <a:avLst/>
            </a:prstGeom>
            <a:solidFill>
              <a:srgbClr val="0C94B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0" name="Text"/>
            <p:cNvSpPr txBox="1"/>
            <p:nvPr/>
          </p:nvSpPr>
          <p:spPr>
            <a:xfrm>
              <a:off x="0" y="0"/>
              <a:ext cx="9144000" cy="370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r>
                <a:t>      </a:t>
              </a:r>
            </a:p>
          </p:txBody>
        </p:sp>
      </p:grpSp>
      <p:sp>
        <p:nvSpPr>
          <p:cNvPr id="18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pic>
        <p:nvPicPr>
          <p:cNvPr id="183" name="Grafik 8" descr="Grafik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11620" y="288568"/>
            <a:ext cx="1170001" cy="6172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30478" y="5186106"/>
            <a:ext cx="915547" cy="4779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697250" y="5186106"/>
            <a:ext cx="1087571" cy="477946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553200" y="5144558"/>
            <a:ext cx="2133600" cy="3048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62405" y="1344612"/>
            <a:ext cx="3960001" cy="3859214"/>
          </a:xfrm>
          <a:prstGeom prst="rect">
            <a:avLst/>
          </a:prstGeom>
        </p:spPr>
        <p:txBody>
          <a:bodyPr/>
          <a:lstStyle>
            <a:lvl2pPr marL="560362" indent="-30480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9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wei Inhalte 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62405" y="1935990"/>
            <a:ext cx="3960001" cy="3267835"/>
          </a:xfrm>
          <a:prstGeom prst="rect">
            <a:avLst/>
          </a:prstGeom>
        </p:spPr>
        <p:txBody>
          <a:bodyPr/>
          <a:lstStyle>
            <a:lvl3pPr marL="905404" indent="-364066"/>
            <a:lvl4pPr marL="1195965" indent="-387927"/>
            <a:lvl5pPr marL="1461222" indent="-383309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68314" y="1344612"/>
            <a:ext cx="3960811" cy="53313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  <a:miter lim="800000"/>
          </a:ln>
        </p:spPr>
        <p:txBody>
          <a:bodyPr anchor="ctr"/>
          <a:lstStyle/>
          <a:p>
            <a:pPr marL="0" indent="92066">
              <a:buClrTx/>
              <a:buSzTx/>
              <a:buNone/>
              <a:defRPr sz="18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20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0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06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4727893" y="1344612"/>
            <a:ext cx="3960812" cy="53313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  <a:miter lim="800000"/>
          </a:ln>
        </p:spPr>
        <p:txBody>
          <a:bodyPr anchor="ctr"/>
          <a:lstStyle/>
          <a:p>
            <a:pPr marL="0" indent="92066">
              <a:buClrTx/>
              <a:buSzTx/>
              <a:buNone/>
              <a:defRPr sz="18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A0D829-9493-3940-96B1-F4B5FF302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F52199C-DAAC-B148-8EBA-0B987A1C9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F3261CE-8E8E-DF43-8061-95E7AD7B2B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/>
          <a:lstStyle/>
          <a:p>
            <a:fld id="{4E0D97E2-147E-DB46-8C5F-0A9A1C70B4B4}" type="datetimeFigureOut">
              <a:rPr lang="en-US" smtClean="0"/>
              <a:t>12/4/18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277F636-2B18-3945-9EA2-1DFA61255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CB901F6-DD40-A14D-A76D-5EF0A27B6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2406" y="5479546"/>
            <a:ext cx="176330" cy="123111"/>
          </a:xfrm>
        </p:spPr>
        <p:txBody>
          <a:bodyPr/>
          <a:lstStyle/>
          <a:p>
            <a:fld id="{1ACC928E-724D-F44E-A1C4-95E14B741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841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pic>
        <p:nvPicPr>
          <p:cNvPr id="5" name="Picture 8" descr="Picture 8">
            <a:extLst>
              <a:ext uri="{FF2B5EF4-FFF2-40B4-BE49-F238E27FC236}">
                <a16:creationId xmlns:a16="http://schemas.microsoft.com/office/drawing/2014/main" xmlns="" id="{2A9B938A-FD16-5A47-A21E-C74862EE35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5760395" y="5226159"/>
            <a:ext cx="878225" cy="458463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" descr="Image">
            <a:extLst>
              <a:ext uri="{FF2B5EF4-FFF2-40B4-BE49-F238E27FC236}">
                <a16:creationId xmlns:a16="http://schemas.microsoft.com/office/drawing/2014/main" xmlns="" id="{5E84D4B1-17CA-F549-A86D-F4753F20D0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6638620" y="5284627"/>
            <a:ext cx="878225" cy="3859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uppieren 11"/>
          <p:cNvGrpSpPr/>
          <p:nvPr/>
        </p:nvGrpSpPr>
        <p:grpSpPr>
          <a:xfrm>
            <a:off x="287337" y="603318"/>
            <a:ext cx="8552852" cy="2037602"/>
            <a:chOff x="0" y="0"/>
            <a:chExt cx="8552850" cy="2037600"/>
          </a:xfrm>
        </p:grpSpPr>
        <p:sp>
          <p:nvSpPr>
            <p:cNvPr id="57" name="Rechteck 15"/>
            <p:cNvSpPr/>
            <p:nvPr/>
          </p:nvSpPr>
          <p:spPr>
            <a:xfrm>
              <a:off x="5904662" y="-1"/>
              <a:ext cx="2648189" cy="2037602"/>
            </a:xfrm>
            <a:prstGeom prst="rect">
              <a:avLst/>
            </a:prstGeom>
            <a:solidFill>
              <a:srgbClr val="FFFFFF"/>
            </a:solidFill>
            <a:ln w="1905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8" name="Rechteck 16"/>
            <p:cNvSpPr/>
            <p:nvPr/>
          </p:nvSpPr>
          <p:spPr>
            <a:xfrm>
              <a:off x="-1" y="-1"/>
              <a:ext cx="5904663" cy="2037602"/>
            </a:xfrm>
            <a:prstGeom prst="rect">
              <a:avLst/>
            </a:prstGeom>
            <a:solidFill>
              <a:schemeClr val="accent1"/>
            </a:solidFill>
            <a:ln w="1905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6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87338" y="2941638"/>
            <a:ext cx="4284663" cy="805552"/>
          </a:xfrm>
          <a:prstGeom prst="rect">
            <a:avLst/>
          </a:prstGeom>
          <a:solidFill>
            <a:srgbClr val="FFFFFF">
              <a:alpha val="90000"/>
            </a:srgbClr>
          </a:solidFill>
        </p:spPr>
        <p:txBody>
          <a:bodyPr lIns="215999" tIns="215999" rIns="215999" bIns="215999"/>
          <a:lstStyle>
            <a:lvl1pPr marL="0" indent="0">
              <a:buClrTx/>
              <a:buSzTx/>
              <a:buNone/>
              <a:defRPr sz="1200"/>
            </a:lvl1pPr>
            <a:lvl2pPr marL="485139" indent="-218439">
              <a:buClrTx/>
              <a:defRPr sz="1200"/>
            </a:lvl2pPr>
            <a:lvl3pPr marL="775380" indent="-234042">
              <a:buClrTx/>
              <a:defRPr sz="1200"/>
            </a:lvl3pPr>
            <a:lvl4pPr marL="1074737" indent="-266700">
              <a:buClrTx/>
              <a:defRPr sz="1200"/>
            </a:lvl4pPr>
            <a:lvl5pPr marL="1341437" indent="-263525">
              <a:buClrTx/>
              <a:defRPr sz="1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1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57200" y="5426926"/>
            <a:ext cx="1638300" cy="243624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 sz="900" cap="all"/>
            </a:pPr>
            <a:endParaRPr/>
          </a:p>
        </p:txBody>
      </p:sp>
      <p:sp>
        <p:nvSpPr>
          <p:cNvPr id="62" name="Title Text"/>
          <p:cNvSpPr txBox="1">
            <a:spLocks noGrp="1"/>
          </p:cNvSpPr>
          <p:nvPr>
            <p:ph type="title"/>
          </p:nvPr>
        </p:nvSpPr>
        <p:spPr>
          <a:xfrm>
            <a:off x="605406" y="1301365"/>
            <a:ext cx="5436000" cy="1026001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pic>
        <p:nvPicPr>
          <p:cNvPr id="63" name="Grafik 20" descr="Grafik 2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79375" y="1065910"/>
            <a:ext cx="1849166" cy="975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Grafik 17" descr="Grafik 1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17341" y="5129960"/>
            <a:ext cx="1831485" cy="317582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553200" y="5144558"/>
            <a:ext cx="2133600" cy="3048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folie ohne Bild ku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uppieren 12"/>
          <p:cNvGrpSpPr/>
          <p:nvPr/>
        </p:nvGrpSpPr>
        <p:grpSpPr>
          <a:xfrm>
            <a:off x="287337" y="603318"/>
            <a:ext cx="8552852" cy="1731680"/>
            <a:chOff x="0" y="0"/>
            <a:chExt cx="8552850" cy="1731678"/>
          </a:xfrm>
        </p:grpSpPr>
        <p:sp>
          <p:nvSpPr>
            <p:cNvPr id="72" name="Rechteck 14"/>
            <p:cNvSpPr/>
            <p:nvPr/>
          </p:nvSpPr>
          <p:spPr>
            <a:xfrm>
              <a:off x="5904662" y="0"/>
              <a:ext cx="2648189" cy="1731679"/>
            </a:xfrm>
            <a:prstGeom prst="rect">
              <a:avLst/>
            </a:prstGeom>
            <a:solidFill>
              <a:srgbClr val="FFFFFF"/>
            </a:solidFill>
            <a:ln w="1905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3" name="Rechteck 16"/>
            <p:cNvSpPr/>
            <p:nvPr/>
          </p:nvSpPr>
          <p:spPr>
            <a:xfrm>
              <a:off x="-1" y="0"/>
              <a:ext cx="5904663" cy="1731679"/>
            </a:xfrm>
            <a:prstGeom prst="rect">
              <a:avLst/>
            </a:prstGeom>
            <a:solidFill>
              <a:schemeClr val="accent1"/>
            </a:solidFill>
            <a:ln w="1905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75" name="Title Text"/>
          <p:cNvSpPr txBox="1">
            <a:spLocks noGrp="1"/>
          </p:cNvSpPr>
          <p:nvPr>
            <p:ph type="title"/>
          </p:nvPr>
        </p:nvSpPr>
        <p:spPr>
          <a:xfrm>
            <a:off x="605406" y="1294972"/>
            <a:ext cx="5436001" cy="516715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7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5406" y="993079"/>
            <a:ext cx="5436001" cy="304512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1800" b="1"/>
            </a:lvl1pPr>
            <a:lvl2pPr marL="0" indent="457153">
              <a:buClrTx/>
              <a:buSzTx/>
              <a:buNone/>
              <a:defRPr sz="1800" b="1"/>
            </a:lvl2pPr>
            <a:lvl3pPr marL="0" indent="914306">
              <a:buClrTx/>
              <a:buSzTx/>
              <a:buNone/>
              <a:defRPr sz="1800" b="1"/>
            </a:lvl3pPr>
            <a:lvl4pPr marL="0" indent="1371459">
              <a:buClrTx/>
              <a:buSzTx/>
              <a:buNone/>
              <a:defRPr sz="1800" b="1"/>
            </a:lvl4pPr>
            <a:lvl5pPr marL="0" indent="1828612">
              <a:buClrTx/>
              <a:buSzTx/>
              <a:buNone/>
              <a:defRPr sz="18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287337" y="2642907"/>
            <a:ext cx="4284664" cy="805552"/>
          </a:xfrm>
          <a:prstGeom prst="rect">
            <a:avLst/>
          </a:prstGeom>
          <a:solidFill>
            <a:srgbClr val="FFFFFF">
              <a:alpha val="90000"/>
            </a:srgbClr>
          </a:solidFill>
        </p:spPr>
        <p:txBody>
          <a:bodyPr lIns="215999" tIns="215999" rIns="215999" bIns="215999"/>
          <a:lstStyle/>
          <a:p>
            <a:pPr marL="0" indent="0">
              <a:buClrTx/>
              <a:buSzTx/>
              <a:buNone/>
              <a:defRPr sz="1200"/>
            </a:pPr>
            <a:endParaRPr/>
          </a:p>
        </p:txBody>
      </p:sp>
      <p:sp>
        <p:nvSpPr>
          <p:cNvPr id="78" name="Textplatzhalter 7"/>
          <p:cNvSpPr>
            <a:spLocks noGrp="1"/>
          </p:cNvSpPr>
          <p:nvPr>
            <p:ph type="body" sz="quarter" idx="14"/>
          </p:nvPr>
        </p:nvSpPr>
        <p:spPr>
          <a:xfrm>
            <a:off x="457200" y="5426926"/>
            <a:ext cx="1638300" cy="243624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 sz="900" cap="all"/>
            </a:pPr>
            <a:endParaRPr/>
          </a:p>
        </p:txBody>
      </p:sp>
      <p:pic>
        <p:nvPicPr>
          <p:cNvPr id="79" name="Grafik 20" descr="Grafik 2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79375" y="1065910"/>
            <a:ext cx="1849166" cy="975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0" name="Grafik 17" descr="Grafik 1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17341" y="5129960"/>
            <a:ext cx="1831485" cy="317582"/>
          </a:xfrm>
          <a:prstGeom prst="rect">
            <a:avLst/>
          </a:prstGeom>
          <a:ln w="12700">
            <a:miter lim="400000"/>
          </a:ln>
        </p:spPr>
      </p:pic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553200" y="5144558"/>
            <a:ext cx="2133600" cy="3048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folie Bild 2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ruppieren 10"/>
          <p:cNvGrpSpPr/>
          <p:nvPr/>
        </p:nvGrpSpPr>
        <p:grpSpPr>
          <a:xfrm>
            <a:off x="287337" y="603318"/>
            <a:ext cx="8552852" cy="2037602"/>
            <a:chOff x="0" y="0"/>
            <a:chExt cx="8552850" cy="2037600"/>
          </a:xfrm>
        </p:grpSpPr>
        <p:sp>
          <p:nvSpPr>
            <p:cNvPr id="88" name="Rechteck 11"/>
            <p:cNvSpPr/>
            <p:nvPr/>
          </p:nvSpPr>
          <p:spPr>
            <a:xfrm>
              <a:off x="5904662" y="-1"/>
              <a:ext cx="2648189" cy="203760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9" name="Rechteck 12"/>
            <p:cNvSpPr/>
            <p:nvPr/>
          </p:nvSpPr>
          <p:spPr>
            <a:xfrm>
              <a:off x="-1" y="-1"/>
              <a:ext cx="5904663" cy="2037602"/>
            </a:xfrm>
            <a:prstGeom prst="rect">
              <a:avLst/>
            </a:prstGeom>
            <a:solidFill>
              <a:schemeClr val="accent1">
                <a:alpha val="89804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9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87338" y="2941638"/>
            <a:ext cx="4284663" cy="805552"/>
          </a:xfrm>
          <a:prstGeom prst="rect">
            <a:avLst/>
          </a:prstGeom>
          <a:solidFill>
            <a:srgbClr val="FFFFFF">
              <a:alpha val="90000"/>
            </a:srgbClr>
          </a:solidFill>
        </p:spPr>
        <p:txBody>
          <a:bodyPr lIns="215999" tIns="215999" rIns="215999" bIns="215999"/>
          <a:lstStyle>
            <a:lvl1pPr marL="0" indent="0">
              <a:buClrTx/>
              <a:buSzTx/>
              <a:buNone/>
              <a:defRPr sz="1200"/>
            </a:lvl1pPr>
            <a:lvl2pPr marL="485139" indent="-218439">
              <a:buClrTx/>
              <a:defRPr sz="1200"/>
            </a:lvl2pPr>
            <a:lvl3pPr marL="775380" indent="-234042">
              <a:buClrTx/>
              <a:defRPr sz="1200"/>
            </a:lvl3pPr>
            <a:lvl4pPr marL="1074737" indent="-266700">
              <a:buClrTx/>
              <a:defRPr sz="1200"/>
            </a:lvl4pPr>
            <a:lvl5pPr marL="1341437" indent="-263525">
              <a:buClrTx/>
              <a:defRPr sz="1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2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57200" y="5426926"/>
            <a:ext cx="1638300" cy="243624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 sz="900" cap="all"/>
            </a:pPr>
            <a:endParaRPr/>
          </a:p>
        </p:txBody>
      </p:sp>
      <p:sp>
        <p:nvSpPr>
          <p:cNvPr id="93" name="Title Text"/>
          <p:cNvSpPr txBox="1">
            <a:spLocks noGrp="1"/>
          </p:cNvSpPr>
          <p:nvPr>
            <p:ph type="title"/>
          </p:nvPr>
        </p:nvSpPr>
        <p:spPr>
          <a:xfrm>
            <a:off x="605406" y="1301365"/>
            <a:ext cx="5436000" cy="1026001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pic>
        <p:nvPicPr>
          <p:cNvPr id="94" name="Grafik 21" descr="Grafik 2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79375" y="1065910"/>
            <a:ext cx="1849166" cy="975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5" name="Grafik 17" descr="Grafik 1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615113" y="5129960"/>
            <a:ext cx="1835943" cy="317581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553200" y="5144558"/>
            <a:ext cx="2133600" cy="3048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folie Bild 2 kurz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ruppieren 18"/>
          <p:cNvGrpSpPr/>
          <p:nvPr/>
        </p:nvGrpSpPr>
        <p:grpSpPr>
          <a:xfrm>
            <a:off x="287337" y="603318"/>
            <a:ext cx="8552852" cy="1731680"/>
            <a:chOff x="0" y="0"/>
            <a:chExt cx="8552850" cy="1731678"/>
          </a:xfrm>
        </p:grpSpPr>
        <p:sp>
          <p:nvSpPr>
            <p:cNvPr id="103" name="Rechteck 20"/>
            <p:cNvSpPr/>
            <p:nvPr/>
          </p:nvSpPr>
          <p:spPr>
            <a:xfrm>
              <a:off x="5904662" y="0"/>
              <a:ext cx="2648189" cy="173167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4" name="Rechteck 21"/>
            <p:cNvSpPr/>
            <p:nvPr/>
          </p:nvSpPr>
          <p:spPr>
            <a:xfrm>
              <a:off x="-1" y="0"/>
              <a:ext cx="5904663" cy="1731679"/>
            </a:xfrm>
            <a:prstGeom prst="rect">
              <a:avLst/>
            </a:prstGeom>
            <a:solidFill>
              <a:schemeClr val="accent1">
                <a:alpha val="89804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06" name="Title Text"/>
          <p:cNvSpPr txBox="1">
            <a:spLocks noGrp="1"/>
          </p:cNvSpPr>
          <p:nvPr>
            <p:ph type="title"/>
          </p:nvPr>
        </p:nvSpPr>
        <p:spPr>
          <a:xfrm>
            <a:off x="605406" y="1294972"/>
            <a:ext cx="5436001" cy="516715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0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5406" y="993079"/>
            <a:ext cx="5436001" cy="304512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1800" b="1"/>
            </a:lvl1pPr>
            <a:lvl2pPr marL="0" indent="457153">
              <a:buClrTx/>
              <a:buSzTx/>
              <a:buNone/>
              <a:defRPr sz="1800" b="1"/>
            </a:lvl2pPr>
            <a:lvl3pPr marL="0" indent="914306">
              <a:buClrTx/>
              <a:buSzTx/>
              <a:buNone/>
              <a:defRPr sz="1800" b="1"/>
            </a:lvl3pPr>
            <a:lvl4pPr marL="0" indent="1371459">
              <a:buClrTx/>
              <a:buSzTx/>
              <a:buNone/>
              <a:defRPr sz="1800" b="1"/>
            </a:lvl4pPr>
            <a:lvl5pPr marL="0" indent="1828612">
              <a:buClrTx/>
              <a:buSzTx/>
              <a:buNone/>
              <a:defRPr sz="18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8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287337" y="2642907"/>
            <a:ext cx="4284664" cy="805552"/>
          </a:xfrm>
          <a:prstGeom prst="rect">
            <a:avLst/>
          </a:prstGeom>
          <a:solidFill>
            <a:srgbClr val="FFFFFF">
              <a:alpha val="90000"/>
            </a:srgbClr>
          </a:solidFill>
        </p:spPr>
        <p:txBody>
          <a:bodyPr lIns="215999" tIns="215999" rIns="215999" bIns="215999"/>
          <a:lstStyle/>
          <a:p>
            <a:pPr marL="0" indent="0">
              <a:buClrTx/>
              <a:buSzTx/>
              <a:buNone/>
              <a:defRPr sz="1200"/>
            </a:pPr>
            <a:endParaRPr/>
          </a:p>
        </p:txBody>
      </p:sp>
      <p:sp>
        <p:nvSpPr>
          <p:cNvPr id="109" name="Textplatzhalter 7"/>
          <p:cNvSpPr>
            <a:spLocks noGrp="1"/>
          </p:cNvSpPr>
          <p:nvPr>
            <p:ph type="body" sz="quarter" idx="14"/>
          </p:nvPr>
        </p:nvSpPr>
        <p:spPr>
          <a:xfrm>
            <a:off x="457200" y="5426926"/>
            <a:ext cx="1638300" cy="243624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 sz="900" cap="all"/>
            </a:pPr>
            <a:endParaRPr/>
          </a:p>
        </p:txBody>
      </p:sp>
      <p:pic>
        <p:nvPicPr>
          <p:cNvPr id="110" name="Grafik 23" descr="Grafik 2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79375" y="1065910"/>
            <a:ext cx="1849166" cy="975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Grafik 13" descr="Grafik 1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615113" y="5129960"/>
            <a:ext cx="1835943" cy="317581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553200" y="5144558"/>
            <a:ext cx="2133600" cy="3048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folie Bild 3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ruppieren 10"/>
          <p:cNvGrpSpPr/>
          <p:nvPr/>
        </p:nvGrpSpPr>
        <p:grpSpPr>
          <a:xfrm>
            <a:off x="287337" y="603318"/>
            <a:ext cx="8552852" cy="2037602"/>
            <a:chOff x="0" y="0"/>
            <a:chExt cx="8552850" cy="2037600"/>
          </a:xfrm>
        </p:grpSpPr>
        <p:sp>
          <p:nvSpPr>
            <p:cNvPr id="119" name="Rechteck 18"/>
            <p:cNvSpPr/>
            <p:nvPr/>
          </p:nvSpPr>
          <p:spPr>
            <a:xfrm>
              <a:off x="5904662" y="-1"/>
              <a:ext cx="2648189" cy="203760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0" name="Rechteck 20"/>
            <p:cNvSpPr/>
            <p:nvPr/>
          </p:nvSpPr>
          <p:spPr>
            <a:xfrm>
              <a:off x="-1" y="-1"/>
              <a:ext cx="5904663" cy="2037602"/>
            </a:xfrm>
            <a:prstGeom prst="rect">
              <a:avLst/>
            </a:prstGeom>
            <a:solidFill>
              <a:schemeClr val="accent1">
                <a:alpha val="89804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87338" y="2941638"/>
            <a:ext cx="4284663" cy="805552"/>
          </a:xfrm>
          <a:prstGeom prst="rect">
            <a:avLst/>
          </a:prstGeom>
          <a:solidFill>
            <a:srgbClr val="FFFFFF">
              <a:alpha val="90000"/>
            </a:srgbClr>
          </a:solidFill>
        </p:spPr>
        <p:txBody>
          <a:bodyPr lIns="215999" tIns="215999" rIns="215999" bIns="215999"/>
          <a:lstStyle>
            <a:lvl1pPr marL="0" indent="0">
              <a:buClrTx/>
              <a:buSzTx/>
              <a:buNone/>
              <a:defRPr sz="1200"/>
            </a:lvl1pPr>
            <a:lvl2pPr marL="485139" indent="-218439">
              <a:buClrTx/>
              <a:defRPr sz="1200"/>
            </a:lvl2pPr>
            <a:lvl3pPr marL="775380" indent="-234042">
              <a:buClrTx/>
              <a:defRPr sz="1200"/>
            </a:lvl3pPr>
            <a:lvl4pPr marL="1074737" indent="-266700">
              <a:buClrTx/>
              <a:defRPr sz="1200"/>
            </a:lvl4pPr>
            <a:lvl5pPr marL="1341437" indent="-263525">
              <a:buClrTx/>
              <a:defRPr sz="1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3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57200" y="5426926"/>
            <a:ext cx="1638300" cy="243624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 sz="900" cap="all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4" name="Title Text"/>
          <p:cNvSpPr txBox="1">
            <a:spLocks noGrp="1"/>
          </p:cNvSpPr>
          <p:nvPr>
            <p:ph type="title"/>
          </p:nvPr>
        </p:nvSpPr>
        <p:spPr>
          <a:xfrm>
            <a:off x="605406" y="1301365"/>
            <a:ext cx="5436000" cy="1026001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pic>
        <p:nvPicPr>
          <p:cNvPr id="125" name="Grafik 22" descr="Grafik 2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79375" y="1065910"/>
            <a:ext cx="1849166" cy="975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Grafik 15" descr="Grafik 1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615113" y="5129960"/>
            <a:ext cx="1835943" cy="317582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553200" y="5144558"/>
            <a:ext cx="2133600" cy="3048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folie Bild 3 kurz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ruppieren 17"/>
          <p:cNvGrpSpPr/>
          <p:nvPr/>
        </p:nvGrpSpPr>
        <p:grpSpPr>
          <a:xfrm>
            <a:off x="287337" y="603318"/>
            <a:ext cx="8552852" cy="1731680"/>
            <a:chOff x="0" y="0"/>
            <a:chExt cx="8552850" cy="1731678"/>
          </a:xfrm>
        </p:grpSpPr>
        <p:sp>
          <p:nvSpPr>
            <p:cNvPr id="134" name="Rechteck 20"/>
            <p:cNvSpPr/>
            <p:nvPr/>
          </p:nvSpPr>
          <p:spPr>
            <a:xfrm>
              <a:off x="5904662" y="0"/>
              <a:ext cx="2648189" cy="173167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5" name="Rechteck 21"/>
            <p:cNvSpPr/>
            <p:nvPr/>
          </p:nvSpPr>
          <p:spPr>
            <a:xfrm>
              <a:off x="-1" y="0"/>
              <a:ext cx="5904663" cy="1731679"/>
            </a:xfrm>
            <a:prstGeom prst="rect">
              <a:avLst/>
            </a:prstGeom>
            <a:solidFill>
              <a:schemeClr val="accent1">
                <a:alpha val="89804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37" name="Title Text"/>
          <p:cNvSpPr txBox="1">
            <a:spLocks noGrp="1"/>
          </p:cNvSpPr>
          <p:nvPr>
            <p:ph type="title"/>
          </p:nvPr>
        </p:nvSpPr>
        <p:spPr>
          <a:xfrm>
            <a:off x="605406" y="1294972"/>
            <a:ext cx="5436001" cy="516715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3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5406" y="993079"/>
            <a:ext cx="5436001" cy="304512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1800" b="1"/>
            </a:lvl1pPr>
            <a:lvl2pPr marL="0" indent="457153">
              <a:buClrTx/>
              <a:buSzTx/>
              <a:buNone/>
              <a:defRPr sz="1800" b="1"/>
            </a:lvl2pPr>
            <a:lvl3pPr marL="0" indent="914306">
              <a:buClrTx/>
              <a:buSzTx/>
              <a:buNone/>
              <a:defRPr sz="1800" b="1"/>
            </a:lvl3pPr>
            <a:lvl4pPr marL="0" indent="1371459">
              <a:buClrTx/>
              <a:buSzTx/>
              <a:buNone/>
              <a:defRPr sz="1800" b="1"/>
            </a:lvl4pPr>
            <a:lvl5pPr marL="0" indent="1828612">
              <a:buClrTx/>
              <a:buSzTx/>
              <a:buNone/>
              <a:defRPr sz="18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9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287337" y="2642907"/>
            <a:ext cx="4284664" cy="805552"/>
          </a:xfrm>
          <a:prstGeom prst="rect">
            <a:avLst/>
          </a:prstGeom>
          <a:solidFill>
            <a:srgbClr val="FFFFFF">
              <a:alpha val="90000"/>
            </a:srgbClr>
          </a:solidFill>
        </p:spPr>
        <p:txBody>
          <a:bodyPr lIns="215999" tIns="215999" rIns="215999" bIns="215999"/>
          <a:lstStyle/>
          <a:p>
            <a:pPr marL="0" indent="0">
              <a:buClrTx/>
              <a:buSzTx/>
              <a:buNone/>
              <a:defRPr sz="1200"/>
            </a:pPr>
            <a:endParaRPr/>
          </a:p>
        </p:txBody>
      </p:sp>
      <p:sp>
        <p:nvSpPr>
          <p:cNvPr id="140" name="Textplatzhalter 7"/>
          <p:cNvSpPr>
            <a:spLocks noGrp="1"/>
          </p:cNvSpPr>
          <p:nvPr>
            <p:ph type="body" sz="quarter" idx="14"/>
          </p:nvPr>
        </p:nvSpPr>
        <p:spPr>
          <a:xfrm>
            <a:off x="457200" y="5426926"/>
            <a:ext cx="1638300" cy="243624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 sz="900" cap="all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41" name="Grafik 16" descr="Grafik 1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79375" y="1065910"/>
            <a:ext cx="1849166" cy="975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Grafik 12" descr="Grafik 1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615113" y="5129960"/>
            <a:ext cx="1835943" cy="317582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553200" y="5144558"/>
            <a:ext cx="2133600" cy="3048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Kap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uppieren 20"/>
          <p:cNvGrpSpPr/>
          <p:nvPr/>
        </p:nvGrpSpPr>
        <p:grpSpPr>
          <a:xfrm>
            <a:off x="287337" y="603318"/>
            <a:ext cx="8552852" cy="2037602"/>
            <a:chOff x="0" y="0"/>
            <a:chExt cx="8552850" cy="2037600"/>
          </a:xfrm>
        </p:grpSpPr>
        <p:sp>
          <p:nvSpPr>
            <p:cNvPr id="150" name="Rechteck 21"/>
            <p:cNvSpPr/>
            <p:nvPr/>
          </p:nvSpPr>
          <p:spPr>
            <a:xfrm>
              <a:off x="5904662" y="-1"/>
              <a:ext cx="2648189" cy="2037602"/>
            </a:xfrm>
            <a:prstGeom prst="rect">
              <a:avLst/>
            </a:prstGeom>
            <a:solidFill>
              <a:srgbClr val="FFFFFF"/>
            </a:solidFill>
            <a:ln w="1905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1" name="Rechteck 22"/>
            <p:cNvSpPr/>
            <p:nvPr/>
          </p:nvSpPr>
          <p:spPr>
            <a:xfrm>
              <a:off x="-1" y="-1"/>
              <a:ext cx="5904663" cy="2037602"/>
            </a:xfrm>
            <a:prstGeom prst="rect">
              <a:avLst/>
            </a:prstGeom>
            <a:solidFill>
              <a:schemeClr val="accent1"/>
            </a:solidFill>
            <a:ln w="1905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5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87338" y="2941638"/>
            <a:ext cx="4284663" cy="620886"/>
          </a:xfrm>
          <a:prstGeom prst="rect">
            <a:avLst/>
          </a:prstGeom>
          <a:solidFill>
            <a:srgbClr val="FFFFFF">
              <a:alpha val="90000"/>
            </a:srgbClr>
          </a:solidFill>
        </p:spPr>
        <p:txBody>
          <a:bodyPr lIns="215999" tIns="215999" rIns="215999" bIns="215999"/>
          <a:lstStyle>
            <a:lvl1pPr marL="0" indent="0" defTabSz="914400">
              <a:buClrTx/>
              <a:buSzTx/>
              <a:buNone/>
              <a:defRPr sz="1200"/>
            </a:lvl1pPr>
            <a:lvl2pPr marL="485139" indent="-218439" defTabSz="914400">
              <a:buClrTx/>
              <a:defRPr sz="1200"/>
            </a:lvl2pPr>
            <a:lvl3pPr marL="775380" indent="-234042" defTabSz="914400">
              <a:buClrTx/>
              <a:defRPr sz="1200"/>
            </a:lvl3pPr>
            <a:lvl4pPr marL="1074737" indent="-266700" defTabSz="914400">
              <a:buClrTx/>
              <a:defRPr sz="1200"/>
            </a:lvl4pPr>
            <a:lvl5pPr marL="1341437" indent="-263525" defTabSz="914400">
              <a:buClrTx/>
              <a:defRPr sz="1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4" name="Title Text"/>
          <p:cNvSpPr txBox="1">
            <a:spLocks noGrp="1"/>
          </p:cNvSpPr>
          <p:nvPr>
            <p:ph type="title"/>
          </p:nvPr>
        </p:nvSpPr>
        <p:spPr>
          <a:xfrm>
            <a:off x="605406" y="1301365"/>
            <a:ext cx="5436000" cy="1026001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56" name="Grafik 17" descr="Grafik 1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79375" y="1065910"/>
            <a:ext cx="1849166" cy="975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Grafik 11" descr="Grafik 1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67613" y="5351510"/>
            <a:ext cx="1318059" cy="2285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Rechteck 17"/>
          <p:cNvGrpSpPr/>
          <p:nvPr/>
        </p:nvGrpSpPr>
        <p:grpSpPr>
          <a:xfrm>
            <a:off x="0" y="870701"/>
            <a:ext cx="9144000" cy="370841"/>
            <a:chOff x="0" y="0"/>
            <a:chExt cx="9144000" cy="370840"/>
          </a:xfrm>
        </p:grpSpPr>
        <p:sp>
          <p:nvSpPr>
            <p:cNvPr id="2" name="Rectangle"/>
            <p:cNvSpPr/>
            <p:nvPr/>
          </p:nvSpPr>
          <p:spPr>
            <a:xfrm>
              <a:off x="0" y="172819"/>
              <a:ext cx="9144000" cy="25201"/>
            </a:xfrm>
            <a:prstGeom prst="rect">
              <a:avLst/>
            </a:prstGeom>
            <a:solidFill>
              <a:srgbClr val="0C94B7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" name="Text"/>
            <p:cNvSpPr txBox="1"/>
            <p:nvPr/>
          </p:nvSpPr>
          <p:spPr>
            <a:xfrm>
              <a:off x="0" y="0"/>
              <a:ext cx="9144000" cy="370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r>
                <a:t>      </a:t>
              </a:r>
            </a:p>
          </p:txBody>
        </p:sp>
      </p:grpSp>
      <p:pic>
        <p:nvPicPr>
          <p:cNvPr id="5" name="Grafik 12" descr="Grafik 12"/>
          <p:cNvPicPr>
            <a:picLocks noChangeAspect="1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7711620" y="288568"/>
            <a:ext cx="1170001" cy="617281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Grafik 10" descr="Grafik 10"/>
          <p:cNvPicPr>
            <a:picLocks noChangeAspect="1"/>
          </p:cNvPicPr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7567613" y="5351510"/>
            <a:ext cx="1318059" cy="228553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Body Level One…"/>
          <p:cNvSpPr txBox="1">
            <a:spLocks noGrp="1"/>
          </p:cNvSpPr>
          <p:nvPr>
            <p:ph type="body" idx="1"/>
          </p:nvPr>
        </p:nvSpPr>
        <p:spPr>
          <a:xfrm>
            <a:off x="462018" y="1344612"/>
            <a:ext cx="7759646" cy="38539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62406" y="5477601"/>
            <a:ext cx="141884" cy="1270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>
              <a:defRPr sz="800" cap="all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9" name="Title Text"/>
          <p:cNvSpPr txBox="1">
            <a:spLocks noGrp="1"/>
          </p:cNvSpPr>
          <p:nvPr>
            <p:ph type="title"/>
          </p:nvPr>
        </p:nvSpPr>
        <p:spPr>
          <a:xfrm>
            <a:off x="462408" y="139700"/>
            <a:ext cx="6840001" cy="903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r>
              <a:t>Title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ransition spd="med"/>
  <p:txStyles>
    <p:titleStyle>
      <a:lvl1pPr marL="0" marR="0" indent="0" algn="l" defTabSz="91430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1pPr>
      <a:lvl2pPr marL="0" marR="0" indent="0" algn="l" defTabSz="91430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2pPr>
      <a:lvl3pPr marL="0" marR="0" indent="0" algn="l" defTabSz="91430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3pPr>
      <a:lvl4pPr marL="0" marR="0" indent="0" algn="l" defTabSz="91430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4pPr>
      <a:lvl5pPr marL="0" marR="0" indent="0" algn="l" defTabSz="91430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5pPr>
      <a:lvl6pPr marL="0" marR="0" indent="0" algn="l" defTabSz="91430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6pPr>
      <a:lvl7pPr marL="0" marR="0" indent="0" algn="l" defTabSz="91430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7pPr>
      <a:lvl8pPr marL="0" marR="0" indent="0" algn="l" defTabSz="91430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8pPr>
      <a:lvl9pPr marL="0" marR="0" indent="0" algn="l" defTabSz="91430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9pPr>
    </p:titleStyle>
    <p:bodyStyle>
      <a:lvl1pPr marL="266700" marR="0" indent="-266700" algn="l" defTabSz="914306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Tx/>
        <a:buChar char="▪"/>
        <a:tabLst/>
        <a:defRPr sz="1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Verdana"/>
        </a:defRPr>
      </a:lvl1pPr>
      <a:lvl2pPr marL="557953" marR="0" indent="-291253" algn="l" defTabSz="914306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Tx/>
        <a:buChar char="▪"/>
        <a:tabLst/>
        <a:defRPr sz="1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Verdana"/>
        </a:defRPr>
      </a:lvl2pPr>
      <a:lvl3pPr marL="853395" marR="0" indent="-312057" algn="l" defTabSz="914306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Tx/>
        <a:buChar char="▪"/>
        <a:tabLst/>
        <a:defRPr sz="1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Verdana"/>
        </a:defRPr>
      </a:lvl3pPr>
      <a:lvl4pPr marL="1163637" marR="0" indent="-355600" algn="l" defTabSz="914306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Tx/>
        <a:buChar char="▪"/>
        <a:tabLst/>
        <a:defRPr sz="1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Verdana"/>
        </a:defRPr>
      </a:lvl4pPr>
      <a:lvl5pPr marL="1429279" marR="0" indent="-351366" algn="l" defTabSz="914306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Tx/>
        <a:buChar char="▪"/>
        <a:tabLst/>
        <a:defRPr sz="1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Verdana"/>
        </a:defRPr>
      </a:lvl5pPr>
      <a:lvl6pPr marL="2468627" marR="0" indent="-182861" algn="l" defTabSz="914306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Tx/>
        <a:buChar char="•"/>
        <a:tabLst/>
        <a:defRPr sz="1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Verdana"/>
        </a:defRPr>
      </a:lvl6pPr>
      <a:lvl7pPr marL="2925780" marR="0" indent="-182861" algn="l" defTabSz="914306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Tx/>
        <a:buChar char="•"/>
        <a:tabLst/>
        <a:defRPr sz="1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Verdana"/>
        </a:defRPr>
      </a:lvl7pPr>
      <a:lvl8pPr marL="3382934" marR="0" indent="-182861" algn="l" defTabSz="914306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Tx/>
        <a:buChar char="•"/>
        <a:tabLst/>
        <a:defRPr sz="1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Verdana"/>
        </a:defRPr>
      </a:lvl8pPr>
      <a:lvl9pPr marL="3840087" marR="0" indent="-182861" algn="l" defTabSz="914306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Tx/>
        <a:buChar char="•"/>
        <a:tabLst/>
        <a:defRPr sz="1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Verdana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all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all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all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all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all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all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all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all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all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2.pn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7" Type="http://schemas.openxmlformats.org/officeDocument/2006/relationships/image" Target="../media/image6.t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6.png"/><Relationship Id="rId5" Type="http://schemas.openxmlformats.org/officeDocument/2006/relationships/image" Target="../media/image12.png"/><Relationship Id="rId6" Type="http://schemas.openxmlformats.org/officeDocument/2006/relationships/image" Target="../media/image14.jpeg"/><Relationship Id="rId7" Type="http://schemas.openxmlformats.org/officeDocument/2006/relationships/image" Target="../media/image13.jpeg"/><Relationship Id="rId8" Type="http://schemas.openxmlformats.org/officeDocument/2006/relationships/image" Target="../media/image6.t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hyperlink" Target="https://mydata.org/" TargetMode="External"/><Relationship Id="rId5" Type="http://schemas.openxmlformats.org/officeDocument/2006/relationships/hyperlink" Target="http://specialprivacy.eu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.org/community/dpvcg/" TargetMode="External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04730" y="2236921"/>
            <a:ext cx="2621611" cy="2862320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Verdana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Verdana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Verdana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Verdana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Verdana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Verdana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5408" y="1740030"/>
            <a:ext cx="5466983" cy="516715"/>
          </a:xfrm>
        </p:spPr>
        <p:txBody>
          <a:bodyPr>
            <a:noAutofit/>
          </a:bodyPr>
          <a:lstStyle/>
          <a:p>
            <a:r>
              <a:rPr lang="en-US" sz="2000" dirty="0" err="1"/>
              <a:t>EXPloring</a:t>
            </a:r>
            <a:r>
              <a:rPr lang="en-US" sz="2000" dirty="0"/>
              <a:t> opportunities and challenges for Emerging personal </a:t>
            </a:r>
            <a:r>
              <a:rPr lang="en-US" sz="2000" dirty="0" err="1"/>
              <a:t>DaTa</a:t>
            </a:r>
            <a:r>
              <a:rPr lang="en-US" sz="2000" dirty="0"/>
              <a:t> Ecosystems: </a:t>
            </a:r>
            <a:r>
              <a:rPr lang="en-US" sz="2000" b="0" dirty="0"/>
              <a:t>Empowering humans in the age of the GDPR - A Roadmap for Austria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605407" y="664436"/>
            <a:ext cx="5466983" cy="304512"/>
          </a:xfrm>
        </p:spPr>
        <p:txBody>
          <a:bodyPr/>
          <a:lstStyle/>
          <a:p>
            <a:r>
              <a:rPr lang="en-US" dirty="0" smtClean="0"/>
              <a:t>Axel Polleres</a:t>
            </a:r>
            <a:endParaRPr lang="en-US" dirty="0"/>
          </a:p>
        </p:txBody>
      </p:sp>
      <p:pic>
        <p:nvPicPr>
          <p:cNvPr id="1026" name="Picture 2" descr="ildergebnis für expedite WU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00" y="2535290"/>
            <a:ext cx="3953786" cy="2337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74314" y="4548299"/>
            <a:ext cx="1052028" cy="5491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Picture 12" descr="Picture 1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560613" y="2005252"/>
            <a:ext cx="1757959" cy="5300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Picture 16" descr="Picture 16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572645" y="3251767"/>
            <a:ext cx="954923" cy="9549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Picture 14" descr="Picture 14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582973" y="2668286"/>
            <a:ext cx="1634595" cy="61830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Image" descr="Image">
            <a:extLst>
              <a:ext uri="{FF2B5EF4-FFF2-40B4-BE49-F238E27FC236}">
                <a16:creationId xmlns:a16="http://schemas.microsoft.com/office/drawing/2014/main" xmlns="" id="{83881D46-4CF2-D74C-9546-A0D219D9C2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204730" y="4548299"/>
            <a:ext cx="1223595" cy="53772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4340106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Footer Placeholder 2"/>
          <p:cNvSpPr txBox="1"/>
          <p:nvPr/>
        </p:nvSpPr>
        <p:spPr>
          <a:xfrm>
            <a:off x="1354561" y="5431886"/>
            <a:ext cx="3217443" cy="218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4" tIns="45714" rIns="45714" bIns="45714" anchor="ctr">
            <a:spAutoFit/>
          </a:bodyPr>
          <a:lstStyle>
            <a:lvl1pPr>
              <a:defRPr sz="800" cap="all">
                <a:solidFill>
                  <a:srgbClr val="888888"/>
                </a:solidFill>
              </a:defRPr>
            </a:lvl1pPr>
          </a:lstStyle>
          <a:p>
            <a:r>
              <a:t>Soheil Human – FIF | BMVIT, Vienna 3.12.2018</a:t>
            </a:r>
          </a:p>
        </p:txBody>
      </p:sp>
      <p:sp>
        <p:nvSpPr>
          <p:cNvPr id="249" name="Content Placeholder 1"/>
          <p:cNvSpPr txBox="1">
            <a:spLocks noGrp="1"/>
          </p:cNvSpPr>
          <p:nvPr>
            <p:ph type="body" idx="1"/>
          </p:nvPr>
        </p:nvSpPr>
        <p:spPr>
          <a:xfrm>
            <a:off x="245450" y="1175868"/>
            <a:ext cx="8405256" cy="3853907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defRPr sz="2000" b="1"/>
            </a:pPr>
            <a:r>
              <a:rPr dirty="0"/>
              <a:t>Current State</a:t>
            </a:r>
            <a:r>
              <a:rPr dirty="0" smtClean="0"/>
              <a:t>:</a:t>
            </a:r>
            <a:endParaRPr lang="en-US" dirty="0" smtClean="0"/>
          </a:p>
          <a:p>
            <a:pPr marL="808037">
              <a:defRPr sz="2000"/>
            </a:pPr>
            <a:r>
              <a:rPr lang="en-GB" dirty="0"/>
              <a:t>Personal data as </a:t>
            </a:r>
            <a:r>
              <a:rPr lang="en-GB" dirty="0" err="1"/>
              <a:t>siloed</a:t>
            </a:r>
            <a:r>
              <a:rPr lang="en-GB" dirty="0"/>
              <a:t> commodity </a:t>
            </a:r>
            <a:r>
              <a:rPr lang="en-GB" dirty="0" smtClean="0"/>
              <a:t>owned(?) </a:t>
            </a:r>
            <a:r>
              <a:rPr lang="en-GB" dirty="0"/>
              <a:t>and controlled by data </a:t>
            </a:r>
            <a:r>
              <a:rPr lang="en-GB" dirty="0" smtClean="0"/>
              <a:t>controllers</a:t>
            </a:r>
            <a:endParaRPr lang="en-GB" dirty="0"/>
          </a:p>
          <a:p>
            <a:pPr marL="808037">
              <a:defRPr sz="2000"/>
            </a:pPr>
            <a:r>
              <a:rPr lang="en-GB" dirty="0"/>
              <a:t>More and more personal data are collected</a:t>
            </a:r>
          </a:p>
          <a:p>
            <a:pPr marL="808037">
              <a:defRPr sz="2000"/>
            </a:pPr>
            <a:r>
              <a:rPr lang="en-GB" dirty="0"/>
              <a:t>Tension between privacy and personalized </a:t>
            </a:r>
            <a:r>
              <a:rPr lang="en-GB" dirty="0" smtClean="0"/>
              <a:t>services</a:t>
            </a:r>
          </a:p>
          <a:p>
            <a:pPr marL="808037">
              <a:defRPr sz="2000"/>
            </a:pPr>
            <a:r>
              <a:rPr lang="en-GB" dirty="0" smtClean="0"/>
              <a:t>Differences in handling between big online companies and SMEs/non-online organisations </a:t>
            </a:r>
            <a:endParaRPr lang="en-GB" dirty="0" smtClean="0"/>
          </a:p>
          <a:p>
            <a:pPr marL="808037">
              <a:defRPr sz="2000"/>
            </a:pPr>
            <a:endParaRPr lang="en-US" dirty="0" smtClean="0"/>
          </a:p>
          <a:p>
            <a:pPr>
              <a:defRPr sz="2000" b="1"/>
            </a:pPr>
            <a:r>
              <a:rPr lang="en-US" dirty="0" smtClean="0"/>
              <a:t>Our perspective</a:t>
            </a:r>
            <a:endParaRPr lang="en-US" dirty="0"/>
          </a:p>
          <a:p>
            <a:pPr marL="808037">
              <a:defRPr sz="2000"/>
            </a:pPr>
            <a:r>
              <a:rPr lang="en-GB" dirty="0" smtClean="0"/>
              <a:t>Empowering humans to take control over their personal data</a:t>
            </a:r>
          </a:p>
          <a:p>
            <a:pPr marL="808037">
              <a:defRPr sz="2000"/>
            </a:pPr>
            <a:r>
              <a:rPr lang="en-US" dirty="0" smtClean="0"/>
              <a:t>Interdisciplinary </a:t>
            </a:r>
            <a:r>
              <a:rPr lang="en-US" dirty="0" smtClean="0"/>
              <a:t>approach</a:t>
            </a:r>
            <a:endParaRPr lang="en-GB" dirty="0"/>
          </a:p>
          <a:p>
            <a:pPr marL="808037">
              <a:defRPr sz="2000"/>
            </a:pPr>
            <a:r>
              <a:rPr lang="en-GB" dirty="0"/>
              <a:t>U</a:t>
            </a:r>
            <a:r>
              <a:rPr lang="en-US" dirty="0"/>
              <a:t>se GDPR as an incentive</a:t>
            </a:r>
          </a:p>
          <a:p>
            <a:pPr marL="808037">
              <a:defRPr sz="2000"/>
            </a:pPr>
            <a:endParaRPr dirty="0"/>
          </a:p>
        </p:txBody>
      </p:sp>
      <p:sp>
        <p:nvSpPr>
          <p:cNvPr id="250" name="Slide Number Placeholder 3"/>
          <p:cNvSpPr txBox="1">
            <a:spLocks noGrp="1"/>
          </p:cNvSpPr>
          <p:nvPr>
            <p:ph type="sldNum" sz="quarter" idx="2"/>
          </p:nvPr>
        </p:nvSpPr>
        <p:spPr>
          <a:xfrm>
            <a:off x="462406" y="5477601"/>
            <a:ext cx="127001" cy="127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251" name="Title 4"/>
          <p:cNvSpPr txBox="1">
            <a:spLocks noGrp="1"/>
          </p:cNvSpPr>
          <p:nvPr>
            <p:ph type="title"/>
          </p:nvPr>
        </p:nvSpPr>
        <p:spPr>
          <a:xfrm>
            <a:off x="462407" y="139700"/>
            <a:ext cx="6840002" cy="903821"/>
          </a:xfrm>
          <a:prstGeom prst="rect">
            <a:avLst/>
          </a:prstGeom>
        </p:spPr>
        <p:txBody>
          <a:bodyPr/>
          <a:lstStyle/>
          <a:p>
            <a:r>
              <a:rPr dirty="0"/>
              <a:t>Personal Data Processing on Internet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sz="2000" b="1" dirty="0"/>
              <a:t>Exploring </a:t>
            </a:r>
            <a:r>
              <a:rPr lang="en-GB" sz="2000" b="1" dirty="0" smtClean="0"/>
              <a:t>opportunities and challenges for Emerging Human-centric </a:t>
            </a:r>
            <a:r>
              <a:rPr lang="en-GB" sz="2000" b="1" dirty="0"/>
              <a:t>Personal Data Ecosystems </a:t>
            </a:r>
            <a:endParaRPr lang="en-GB" sz="2000" b="1" dirty="0" smtClean="0"/>
          </a:p>
          <a:p>
            <a:endParaRPr lang="en-GB" dirty="0" smtClean="0"/>
          </a:p>
          <a:p>
            <a:pPr>
              <a:lnSpc>
                <a:spcPct val="200000"/>
              </a:lnSpc>
            </a:pPr>
            <a:r>
              <a:rPr lang="en-US" dirty="0" smtClean="0"/>
              <a:t>Testing GDPR-readiness in </a:t>
            </a:r>
            <a:r>
              <a:rPr lang="en-US" dirty="0" smtClean="0"/>
              <a:t>Austria</a:t>
            </a:r>
            <a:endParaRPr lang="en-US" dirty="0" smtClean="0"/>
          </a:p>
          <a:p>
            <a:pPr>
              <a:lnSpc>
                <a:spcPct val="200000"/>
              </a:lnSpc>
            </a:pPr>
            <a:r>
              <a:rPr lang="en-US" dirty="0" smtClean="0"/>
              <a:t>Collaboration with W3C on standardization of Personal Data Vocabularies on Internet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Exploring gaps and collaboration enabling mechanisms towards Human-centric Personal Data Processing</a:t>
            </a:r>
            <a:endParaRPr lang="en-US" dirty="0"/>
          </a:p>
          <a:p>
            <a:pPr>
              <a:lnSpc>
                <a:spcPct val="200000"/>
              </a:lnSpc>
            </a:pPr>
            <a:r>
              <a:rPr lang="en-US" dirty="0" smtClean="0"/>
              <a:t>Establishing a </a:t>
            </a:r>
            <a:r>
              <a:rPr lang="en-US" dirty="0" err="1" smtClean="0"/>
              <a:t>MyData</a:t>
            </a:r>
            <a:r>
              <a:rPr lang="en-US" dirty="0" smtClean="0"/>
              <a:t> Hub in Austria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Proposing a roadmap for Austria</a:t>
            </a:r>
            <a:endParaRPr lang="en-US" sz="1200" dirty="0" smtClean="0"/>
          </a:p>
          <a:p>
            <a:endParaRPr lang="en-US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Objectives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12615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Fußzeilenplatzhalter 2"/>
          <p:cNvSpPr txBox="1"/>
          <p:nvPr/>
        </p:nvSpPr>
        <p:spPr>
          <a:xfrm>
            <a:off x="1354561" y="5431886"/>
            <a:ext cx="3217443" cy="218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4" tIns="45714" rIns="45714" bIns="45714" anchor="ctr">
            <a:spAutoFit/>
          </a:bodyPr>
          <a:lstStyle>
            <a:lvl1pPr>
              <a:defRPr sz="800" cap="all">
                <a:solidFill>
                  <a:srgbClr val="888888"/>
                </a:solidFill>
              </a:defRPr>
            </a:lvl1pPr>
          </a:lstStyle>
          <a:p>
            <a:r>
              <a:t>Soheil Human – FIF | BMVIT, Vienna 3.12.2018</a:t>
            </a:r>
          </a:p>
        </p:txBody>
      </p:sp>
      <p:sp>
        <p:nvSpPr>
          <p:cNvPr id="238" name="Inhaltsplatzhalter 1"/>
          <p:cNvSpPr txBox="1">
            <a:spLocks noGrp="1"/>
          </p:cNvSpPr>
          <p:nvPr>
            <p:ph type="body" idx="1"/>
          </p:nvPr>
        </p:nvSpPr>
        <p:spPr>
          <a:xfrm>
            <a:off x="462018" y="1344612"/>
            <a:ext cx="7759646" cy="3853907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b="1"/>
            </a:pPr>
            <a:r>
              <a:rPr sz="1800" dirty="0" err="1">
                <a:latin typeface="+mj-ea"/>
                <a:ea typeface="+mj-ea"/>
              </a:rPr>
              <a:t>EXPloring</a:t>
            </a:r>
            <a:r>
              <a:rPr sz="1800" dirty="0">
                <a:latin typeface="+mj-ea"/>
                <a:ea typeface="+mj-ea"/>
              </a:rPr>
              <a:t> opportunities and challenges for Emerging personal </a:t>
            </a:r>
            <a:r>
              <a:rPr sz="1800" dirty="0" err="1">
                <a:latin typeface="+mj-ea"/>
                <a:ea typeface="+mj-ea"/>
              </a:rPr>
              <a:t>DaTa</a:t>
            </a:r>
            <a:r>
              <a:rPr sz="1800" dirty="0">
                <a:latin typeface="+mj-ea"/>
                <a:ea typeface="+mj-ea"/>
              </a:rPr>
              <a:t> Ecosystems: </a:t>
            </a:r>
            <a:r>
              <a:rPr sz="1800" dirty="0"/>
              <a:t>Empowering humans in the age of the GDPR </a:t>
            </a:r>
            <a:r>
              <a:rPr sz="1800" dirty="0">
                <a:cs typeface="+mj-cs"/>
              </a:rPr>
              <a:t>- </a:t>
            </a:r>
            <a:r>
              <a:rPr sz="1800" dirty="0">
                <a:latin typeface="+mj-ea"/>
                <a:ea typeface="+mj-ea"/>
                <a:cs typeface="+mj-cs"/>
              </a:rPr>
              <a:t>A Roadmap for Austria</a:t>
            </a:r>
          </a:p>
        </p:txBody>
      </p:sp>
      <p:sp>
        <p:nvSpPr>
          <p:cNvPr id="239" name="Foliennummernplatzhalter 3"/>
          <p:cNvSpPr txBox="1">
            <a:spLocks noGrp="1"/>
          </p:cNvSpPr>
          <p:nvPr>
            <p:ph type="sldNum" sz="quarter" idx="2"/>
          </p:nvPr>
        </p:nvSpPr>
        <p:spPr>
          <a:xfrm>
            <a:off x="462406" y="5477601"/>
            <a:ext cx="127001" cy="127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240" name="Titel 4"/>
          <p:cNvSpPr txBox="1">
            <a:spLocks noGrp="1"/>
          </p:cNvSpPr>
          <p:nvPr>
            <p:ph type="title"/>
          </p:nvPr>
        </p:nvSpPr>
        <p:spPr>
          <a:xfrm>
            <a:off x="462407" y="139700"/>
            <a:ext cx="6840002" cy="903821"/>
          </a:xfrm>
          <a:prstGeom prst="rect">
            <a:avLst/>
          </a:prstGeom>
        </p:spPr>
        <p:txBody>
          <a:bodyPr/>
          <a:lstStyle/>
          <a:p>
            <a:r>
              <a:rPr lang="en-US" dirty="0" err="1" smtClean="0"/>
              <a:t>EXPEDiTE</a:t>
            </a:r>
            <a:endParaRPr dirty="0"/>
          </a:p>
        </p:txBody>
      </p:sp>
      <p:pic>
        <p:nvPicPr>
          <p:cNvPr id="241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30210" y="2022139"/>
            <a:ext cx="1846006" cy="104823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2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42518" y="3087711"/>
            <a:ext cx="1998645" cy="104336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3" name="Picture 10" descr="Picture 10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63705" y="3225505"/>
            <a:ext cx="1757958" cy="911209"/>
          </a:xfrm>
          <a:prstGeom prst="rect">
            <a:avLst/>
          </a:prstGeom>
          <a:ln w="12700">
            <a:miter lim="400000"/>
          </a:ln>
        </p:spPr>
      </p:pic>
      <p:pic>
        <p:nvPicPr>
          <p:cNvPr id="244" name="Picture 12" descr="Picture 12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423429" y="4493726"/>
            <a:ext cx="1757959" cy="5300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45" name="Picture 14" descr="Picture 14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466368" y="4397096"/>
            <a:ext cx="1874795" cy="7091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46" name="Picture 16" descr="Picture 16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08482" y="4223790"/>
            <a:ext cx="1055781" cy="10557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Image" descr="Image">
            <a:extLst>
              <a:ext uri="{FF2B5EF4-FFF2-40B4-BE49-F238E27FC236}">
                <a16:creationId xmlns:a16="http://schemas.microsoft.com/office/drawing/2014/main" xmlns="" id="{83881D46-4CF2-D74C-9546-A0D219D9C21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01537" y="3105847"/>
            <a:ext cx="2197294" cy="9656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fill="hold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5046275" y="1089048"/>
            <a:ext cx="2927769" cy="361824"/>
          </a:xfrm>
        </p:spPr>
        <p:txBody>
          <a:bodyPr/>
          <a:lstStyle/>
          <a:p>
            <a:r>
              <a:rPr lang="en-US" dirty="0" err="1" smtClean="0"/>
              <a:t>MyData</a:t>
            </a:r>
            <a:r>
              <a:rPr lang="en-US" dirty="0" smtClean="0"/>
              <a:t> Austria Hub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Synergies:</a:t>
            </a:r>
            <a:endParaRPr lang="en-US" dirty="0"/>
          </a:p>
        </p:txBody>
      </p:sp>
      <p:pic>
        <p:nvPicPr>
          <p:cNvPr id="4" name="Grafik 7">
            <a:extLst>
              <a:ext uri="{FF2B5EF4-FFF2-40B4-BE49-F238E27FC236}">
                <a16:creationId xmlns:a16="http://schemas.microsoft.com/office/drawing/2014/main" xmlns="" id="{BA1B7988-5BC4-B14E-BE65-EA06FF3F05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275" y="1417953"/>
            <a:ext cx="3012774" cy="24471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CAD2B0F-C1AD-F244-8B2B-D92BE23A8B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61129">
            <a:off x="276884" y="1341447"/>
            <a:ext cx="3991666" cy="222575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60828" y="3865126"/>
            <a:ext cx="26132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https://mydata.org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20879929">
            <a:off x="1109042" y="3558604"/>
            <a:ext cx="3148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http://specialprivacy.eu</a:t>
            </a:r>
            <a:r>
              <a:rPr lang="en-US" dirty="0" smtClean="0">
                <a:hlinkClick r:id="rId5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6548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048F97-47E3-4642-ACD6-6E52896D8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" y="344341"/>
            <a:ext cx="7886700" cy="994172"/>
          </a:xfrm>
        </p:spPr>
        <p:txBody>
          <a:bodyPr/>
          <a:lstStyle/>
          <a:p>
            <a:r>
              <a:rPr lang="en-US" dirty="0"/>
              <a:t>Call for Action: Join DPVCG!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414ADCCD-A4A8-4344-B4C6-AF3B46789CAE}"/>
              </a:ext>
            </a:extLst>
          </p:cNvPr>
          <p:cNvSpPr txBox="1">
            <a:spLocks/>
          </p:cNvSpPr>
          <p:nvPr/>
        </p:nvSpPr>
        <p:spPr>
          <a:xfrm>
            <a:off x="348915" y="1338513"/>
            <a:ext cx="7886700" cy="66230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 smtClean="0"/>
              <a:t>Support efforts </a:t>
            </a:r>
            <a:r>
              <a:rPr lang="en-US" sz="2100" dirty="0"/>
              <a:t>for interoperability/vocabularies </a:t>
            </a:r>
            <a:r>
              <a:rPr lang="en-US" sz="2100" dirty="0" smtClean="0"/>
              <a:t>to protect and “free” personal </a:t>
            </a:r>
            <a:r>
              <a:rPr lang="en-US" sz="2100" dirty="0"/>
              <a:t>d</a:t>
            </a:r>
            <a:r>
              <a:rPr lang="en-US" sz="2100" dirty="0" smtClean="0"/>
              <a:t>ata!</a:t>
            </a:r>
            <a:endParaRPr lang="en-US" sz="21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5577C51-6B1B-BE41-935D-60AA8799E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466" y="2031308"/>
            <a:ext cx="3589334" cy="25631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97C392B-5BFC-AA4E-A88F-F6B836DD8F52}"/>
              </a:ext>
            </a:extLst>
          </p:cNvPr>
          <p:cNvSpPr txBox="1"/>
          <p:nvPr/>
        </p:nvSpPr>
        <p:spPr>
          <a:xfrm>
            <a:off x="4292266" y="2176899"/>
            <a:ext cx="44919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Joining is easy!</a:t>
            </a:r>
          </a:p>
          <a:p>
            <a:pPr marL="214313" indent="-214313">
              <a:buFont typeface="Wingdings" pitchFamily="2" charset="2"/>
              <a:buChar char="à"/>
            </a:pPr>
            <a:r>
              <a:rPr lang="en-US" b="1" i="1" dirty="0">
                <a:sym typeface="Wingdings" pitchFamily="2" charset="2"/>
              </a:rPr>
              <a:t>The group is Open to everyone!</a:t>
            </a:r>
          </a:p>
          <a:p>
            <a:pPr marL="214313" indent="-214313">
              <a:buFont typeface="Wingdings" pitchFamily="2" charset="2"/>
              <a:buChar char="à"/>
            </a:pPr>
            <a:r>
              <a:rPr lang="en-US" b="1" i="1" dirty="0">
                <a:sym typeface="Wingdings" pitchFamily="2" charset="2"/>
              </a:rPr>
              <a:t>Just create a W3C account</a:t>
            </a:r>
          </a:p>
          <a:p>
            <a:pPr marL="214313" indent="-214313">
              <a:buFont typeface="Wingdings" pitchFamily="2" charset="2"/>
              <a:buChar char="à"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9F109D2-A7CB-CB47-BCB5-AD38A5216A55}"/>
              </a:ext>
            </a:extLst>
          </p:cNvPr>
          <p:cNvSpPr/>
          <p:nvPr/>
        </p:nvSpPr>
        <p:spPr>
          <a:xfrm>
            <a:off x="4292265" y="4201994"/>
            <a:ext cx="38667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hlinkClick r:id="rId3"/>
              </a:rPr>
              <a:t>https://www.w3.org/community/dpvcg/</a:t>
            </a:r>
            <a:r>
              <a:rPr lang="en-US" sz="1200" b="1" dirty="0"/>
              <a:t> </a:t>
            </a:r>
          </a:p>
        </p:txBody>
      </p:sp>
      <p:pic>
        <p:nvPicPr>
          <p:cNvPr id="2050" name="Picture 2" descr="Bildergebnis für Click here:">
            <a:extLst>
              <a:ext uri="{FF2B5EF4-FFF2-40B4-BE49-F238E27FC236}">
                <a16:creationId xmlns:a16="http://schemas.microsoft.com/office/drawing/2014/main" xmlns="" id="{15183475-27AF-FE49-9984-6515519C6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616" y="3157934"/>
            <a:ext cx="934626" cy="104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503765"/>
      </p:ext>
    </p:extLst>
  </p:cSld>
  <p:clrMapOvr>
    <a:masterClrMapping/>
  </p:clrMapOvr>
</p:sld>
</file>

<file path=ppt/theme/theme1.xml><?xml version="1.0" encoding="utf-8"?>
<a:theme xmlns:a="http://schemas.openxmlformats.org/drawingml/2006/main" name="WU 16:10">
  <a:themeElements>
    <a:clrScheme name="WU 16:1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96D3"/>
      </a:accent1>
      <a:accent2>
        <a:srgbClr val="002350"/>
      </a:accent2>
      <a:accent3>
        <a:srgbClr val="4B2582"/>
      </a:accent3>
      <a:accent4>
        <a:srgbClr val="457AA0"/>
      </a:accent4>
      <a:accent5>
        <a:srgbClr val="A592C0"/>
      </a:accent5>
      <a:accent6>
        <a:srgbClr val="80CFE9"/>
      </a:accent6>
      <a:hlink>
        <a:srgbClr val="0000FF"/>
      </a:hlink>
      <a:folHlink>
        <a:srgbClr val="FF00FF"/>
      </a:folHlink>
    </a:clrScheme>
    <a:fontScheme name="WU 16:10">
      <a:majorFont>
        <a:latin typeface="Helvetica"/>
        <a:ea typeface="Helvetica"/>
        <a:cs typeface="Helvetica"/>
      </a:majorFont>
      <a:minorFont>
        <a:latin typeface="Verdana"/>
        <a:ea typeface="Verdana"/>
        <a:cs typeface="Verdana"/>
      </a:minorFont>
    </a:fontScheme>
    <a:fmtScheme name="WU 16: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U 16:10">
  <a:themeElements>
    <a:clrScheme name="WU 16:1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96D3"/>
      </a:accent1>
      <a:accent2>
        <a:srgbClr val="002350"/>
      </a:accent2>
      <a:accent3>
        <a:srgbClr val="4B2582"/>
      </a:accent3>
      <a:accent4>
        <a:srgbClr val="457AA0"/>
      </a:accent4>
      <a:accent5>
        <a:srgbClr val="A592C0"/>
      </a:accent5>
      <a:accent6>
        <a:srgbClr val="80CFE9"/>
      </a:accent6>
      <a:hlink>
        <a:srgbClr val="0000FF"/>
      </a:hlink>
      <a:folHlink>
        <a:srgbClr val="FF00FF"/>
      </a:folHlink>
    </a:clrScheme>
    <a:fontScheme name="WU 16:10">
      <a:majorFont>
        <a:latin typeface="Helvetica"/>
        <a:ea typeface="Helvetica"/>
        <a:cs typeface="Helvetica"/>
      </a:majorFont>
      <a:minorFont>
        <a:latin typeface="Verdana"/>
        <a:ea typeface="Verdana"/>
        <a:cs typeface="Verdana"/>
      </a:minorFont>
    </a:fontScheme>
    <a:fmtScheme name="WU 16: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233</Words>
  <Application>Microsoft Macintosh PowerPoint</Application>
  <PresentationFormat>On-screen Show (16:10)</PresentationFormat>
  <Paragraphs>46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Georgia</vt:lpstr>
      <vt:lpstr>Helvetica</vt:lpstr>
      <vt:lpstr>Verdana</vt:lpstr>
      <vt:lpstr>Wingdings</vt:lpstr>
      <vt:lpstr>Arial</vt:lpstr>
      <vt:lpstr>WU 16:10</vt:lpstr>
      <vt:lpstr>EXPloring opportunities and challenges for Emerging personal DaTa Ecosystems: Empowering humans in the age of the GDPR - A Roadmap for Austria </vt:lpstr>
      <vt:lpstr>Personal Data Processing on Internet</vt:lpstr>
      <vt:lpstr>Project Objectives</vt:lpstr>
      <vt:lpstr>EXPEDiTE</vt:lpstr>
      <vt:lpstr>Synergies:</vt:lpstr>
      <vt:lpstr>Call for Action: Join DPVCG!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EMPOWERING HUMANS in the age of the GDPR</dc:title>
  <dc:creator>Administrator</dc:creator>
  <cp:lastModifiedBy>Microsoft Office User</cp:lastModifiedBy>
  <cp:revision>29</cp:revision>
  <cp:lastPrinted>2018-12-03T13:18:27Z</cp:lastPrinted>
  <dcterms:modified xsi:type="dcterms:W3CDTF">2018-12-04T12:56:35Z</dcterms:modified>
</cp:coreProperties>
</file>